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haveta à direita 4"/>
          <p:cNvSpPr/>
          <p:nvPr/>
        </p:nvSpPr>
        <p:spPr>
          <a:xfrm>
            <a:off x="7030991" y="811850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haveta à direita 5"/>
          <p:cNvSpPr/>
          <p:nvPr/>
        </p:nvSpPr>
        <p:spPr>
          <a:xfrm>
            <a:off x="7039225" y="1773288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haveta à direita 6"/>
          <p:cNvSpPr/>
          <p:nvPr/>
        </p:nvSpPr>
        <p:spPr>
          <a:xfrm>
            <a:off x="7040008" y="2883281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haveta à direita 7"/>
          <p:cNvSpPr/>
          <p:nvPr/>
        </p:nvSpPr>
        <p:spPr>
          <a:xfrm>
            <a:off x="7053152" y="4215043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7302837" y="795106"/>
            <a:ext cx="276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Barra de cofinanciamento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(confirme </a:t>
            </a:r>
            <a:r>
              <a:rPr lang="pt-PT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 programa 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 o fundo da União </a:t>
            </a:r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uropeia que cofinancia o projeto para selecionar a barra de cofinanciamento correta)</a:t>
            </a:r>
            <a:endParaRPr lang="pt-PT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319310" y="2016418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Identificação do projeto</a:t>
            </a:r>
            <a:endParaRPr lang="pt-PT" sz="1200" dirty="0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Designação do projeto | </a:t>
            </a:r>
            <a:r>
              <a:rPr lang="pt-PT" sz="1100" dirty="0" smtClean="0"/>
              <a:t>INOVAÇÃO PRODUTIVA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Código do projeto </a:t>
            </a:r>
            <a:r>
              <a:rPr lang="pt-PT" sz="1100" dirty="0" smtClean="0"/>
              <a:t>|</a:t>
            </a:r>
            <a:r>
              <a:rPr lang="pt-PT" sz="1100" dirty="0"/>
              <a:t>NORTE-02-0853-FEDER-047606 </a:t>
            </a:r>
            <a:endParaRPr lang="pt-PT" sz="1100" dirty="0" smtClean="0"/>
          </a:p>
          <a:p>
            <a:r>
              <a:rPr lang="pt-PT" sz="1100" dirty="0" smtClean="0"/>
              <a:t>Objetivo principal|</a:t>
            </a:r>
            <a:r>
              <a:rPr lang="pt-PT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 smtClean="0"/>
              <a:t>REFORÇAR A COMPETITIVIDADE DAS PME</a:t>
            </a:r>
            <a:endParaRPr lang="pt-PT" sz="900" dirty="0" smtClean="0"/>
          </a:p>
          <a:p>
            <a:r>
              <a:rPr lang="pt-PT" sz="1100" dirty="0" smtClean="0"/>
              <a:t>Região de intervenção </a:t>
            </a:r>
            <a:r>
              <a:rPr lang="pt-PT" sz="1100" dirty="0" smtClean="0"/>
              <a:t>|PONORTE</a:t>
            </a:r>
            <a:endParaRPr lang="pt-PT" sz="1100" dirty="0" smtClean="0"/>
          </a:p>
          <a:p>
            <a:r>
              <a:rPr lang="pt-PT" sz="1100" dirty="0" smtClean="0"/>
              <a:t>Entidade beneficiária </a:t>
            </a:r>
            <a:r>
              <a:rPr lang="pt-PT" sz="1100" dirty="0" smtClean="0"/>
              <a:t>|FLEXIDREAM, LDA.</a:t>
            </a:r>
            <a:endParaRPr lang="pt-PT" sz="11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273998" y="3129082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Notificação de aprovação</a:t>
            </a:r>
            <a:endParaRPr lang="pt-PT" sz="12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Data de aprovação | </a:t>
            </a:r>
            <a:r>
              <a:rPr lang="pt-PT" sz="1100" dirty="0" smtClean="0"/>
              <a:t>24-07-2020</a:t>
            </a:r>
            <a:endParaRPr lang="pt-PT" sz="900" dirty="0" smtClean="0"/>
          </a:p>
          <a:p>
            <a:r>
              <a:rPr lang="pt-PT" sz="1100" dirty="0" smtClean="0"/>
              <a:t>Data de início </a:t>
            </a:r>
            <a:r>
              <a:rPr lang="pt-PT" sz="1100" dirty="0" smtClean="0"/>
              <a:t>| 19-06-2019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Data de conclusão | </a:t>
            </a:r>
            <a:r>
              <a:rPr lang="pt-PT" sz="1100" dirty="0" smtClean="0"/>
              <a:t>31-05-2021</a:t>
            </a:r>
            <a:endParaRPr lang="pt-PT" sz="900" dirty="0" smtClean="0"/>
          </a:p>
          <a:p>
            <a:r>
              <a:rPr lang="pt-PT" sz="1100" dirty="0" smtClean="0"/>
              <a:t>Custo total elegível </a:t>
            </a:r>
            <a:r>
              <a:rPr lang="pt-PT" sz="1100" dirty="0" smtClean="0"/>
              <a:t>|921.546,38€</a:t>
            </a:r>
            <a:endParaRPr lang="pt-PT" sz="1100" dirty="0" smtClean="0"/>
          </a:p>
          <a:p>
            <a:r>
              <a:rPr lang="pt-PT" sz="1100" dirty="0" smtClean="0"/>
              <a:t>Apoio financeiro da União Europeia | </a:t>
            </a:r>
            <a:r>
              <a:rPr lang="pt-PT" sz="1100" dirty="0" smtClean="0"/>
              <a:t>FEDER: 349.552,08€</a:t>
            </a:r>
            <a:endParaRPr lang="pt-PT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PT" sz="1100" dirty="0" smtClean="0"/>
              <a:t>Apoio financeiro público nacional/regional | </a:t>
            </a:r>
            <a:r>
              <a:rPr lang="pt-PT" sz="1100" dirty="0" smtClean="0"/>
              <a:t>NÃO APLICÁVEL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302828" y="4361238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Descrição do projeto, com eventual monitorização do nível de execução</a:t>
            </a:r>
            <a:endParaRPr lang="pt-PT" sz="1200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668" y="4144481"/>
            <a:ext cx="1163981" cy="1055852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225616" y="3997029"/>
            <a:ext cx="447174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A EMPRESA já superou á data todos os </a:t>
            </a:r>
            <a:r>
              <a:rPr lang="pt-PT" sz="1100" dirty="0" err="1" smtClean="0"/>
              <a:t>objectivos</a:t>
            </a:r>
            <a:r>
              <a:rPr lang="pt-PT" sz="1100" dirty="0" smtClean="0"/>
              <a:t> traçados em sede de candidatura, a saber:</a:t>
            </a:r>
          </a:p>
          <a:p>
            <a:endParaRPr lang="pt-PT" sz="1100" dirty="0" smtClean="0"/>
          </a:p>
          <a:p>
            <a:r>
              <a:rPr lang="pt-PT" sz="1100" dirty="0" smtClean="0"/>
              <a:t>VOLUME DE VENDAS (VN) em 2023 = 8.193.422,06€ quando em 2020 já fechou o ano económico e fiscal com um VN superior </a:t>
            </a:r>
          </a:p>
          <a:p>
            <a:endParaRPr lang="pt-PT" sz="1100" dirty="0" smtClean="0"/>
          </a:p>
          <a:p>
            <a:r>
              <a:rPr lang="pt-PT" sz="1100" dirty="0" smtClean="0"/>
              <a:t>POSTOS DE TRABALHO em 2023 = 18 quando à data já tem cerca de 30</a:t>
            </a:r>
            <a:endParaRPr lang="pt-PT" sz="1100" dirty="0"/>
          </a:p>
          <a:p>
            <a:endParaRPr lang="pt-PT" sz="1100" dirty="0"/>
          </a:p>
          <a:p>
            <a:endParaRPr lang="pt-PT" sz="11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160031" y="5521615"/>
            <a:ext cx="4475547" cy="1076894"/>
          </a:xfrm>
          <a:prstGeom prst="rect">
            <a:avLst/>
          </a:prstGeom>
          <a:noFill/>
          <a:ln w="31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368729" y="5836515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Fotos, vídeos e outros suportes audiovisuais</a:t>
            </a:r>
            <a:endParaRPr lang="pt-PT" sz="1200" dirty="0"/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362" y="5683502"/>
            <a:ext cx="158510" cy="768163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21" y="1041769"/>
            <a:ext cx="4754434" cy="330361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4374" y="5521615"/>
            <a:ext cx="1613998" cy="1076894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5204" y="5521615"/>
            <a:ext cx="1613998" cy="1076894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8372" y="5513962"/>
            <a:ext cx="1294763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123</Words>
  <Application>Microsoft Office PowerPoint</Application>
  <PresentationFormat>Ecrã Panorâmico</PresentationFormat>
  <Paragraphs>19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Carla Carvalho</cp:lastModifiedBy>
  <cp:revision>23</cp:revision>
  <dcterms:created xsi:type="dcterms:W3CDTF">2016-05-05T08:41:36Z</dcterms:created>
  <dcterms:modified xsi:type="dcterms:W3CDTF">2021-07-11T11:44:24Z</dcterms:modified>
</cp:coreProperties>
</file>